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1" r:id="rId1"/>
  </p:sldMasterIdLst>
  <p:notesMasterIdLst>
    <p:notesMasterId r:id="rId3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87458" autoAdjust="0"/>
  </p:normalViewPr>
  <p:slideViewPr>
    <p:cSldViewPr>
      <p:cViewPr varScale="1">
        <p:scale>
          <a:sx n="95" d="100"/>
          <a:sy n="95" d="100"/>
        </p:scale>
        <p:origin x="-120" y="-13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commentAuthors" Target="commentAuthors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7E83ACE4-8EA2-4301-8E2D-263A06127132}" type="datetimeFigureOut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  <a:extLst/>
          </a:lstStyle>
          <a:p>
            <a:pPr>
              <a:defRPr/>
            </a:pPr>
            <a:fld id="{7FB990D3-1DBC-4E25-B563-9EFD0BFE4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99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BB774C-8591-43D5-9B5E-4BEC306F361D}" type="slidenum">
              <a:rPr lang="en-US" sz="1200">
                <a:latin typeface="+mn-lt"/>
              </a:rPr>
              <a:pPr algn="r">
                <a:defRPr/>
              </a:pPr>
              <a:t>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BFAA568-3DFE-4757-B67C-71C1FA690D78}" type="slidenum">
              <a:rPr lang="en-US" sz="1200">
                <a:latin typeface="+mn-lt"/>
              </a:rPr>
              <a:pPr algn="r">
                <a:defRPr/>
              </a:pPr>
              <a:t>10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7EF8ED0-C1A8-4A3C-8340-CD6D96D496EC}" type="slidenum">
              <a:rPr lang="en-US" sz="1200">
                <a:latin typeface="+mn-lt"/>
              </a:rPr>
              <a:pPr algn="r">
                <a:defRPr/>
              </a:pPr>
              <a:t>11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4136C8A-2881-4BDF-BB5F-9AB82EA3D3D4}" type="slidenum">
              <a:rPr lang="en-US" sz="1200">
                <a:latin typeface="+mn-lt"/>
              </a:rPr>
              <a:pPr algn="r">
                <a:defRPr/>
              </a:pPr>
              <a:t>12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4E57984-A465-4124-BB4F-6CDAAB409D27}" type="slidenum">
              <a:rPr lang="en-US" sz="1200">
                <a:latin typeface="+mn-lt"/>
              </a:rPr>
              <a:pPr algn="r">
                <a:defRPr/>
              </a:pPr>
              <a:t>13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9D15609-62EB-44D8-9550-18948801E380}" type="slidenum">
              <a:rPr lang="en-US" sz="1200">
                <a:latin typeface="+mn-lt"/>
              </a:rPr>
              <a:pPr algn="r">
                <a:defRPr/>
              </a:pPr>
              <a:t>14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BCD319F-ACF9-4546-A791-3BCF8199E0AD}" type="slidenum">
              <a:rPr lang="en-US" sz="1200">
                <a:latin typeface="+mn-lt"/>
              </a:rPr>
              <a:pPr algn="r">
                <a:defRPr/>
              </a:pPr>
              <a:t>15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48BF490-E8CB-4C9E-8DCD-88153E23CACF}" type="slidenum">
              <a:rPr lang="en-US" sz="1200">
                <a:latin typeface="+mn-lt"/>
              </a:rPr>
              <a:pPr algn="r">
                <a:defRPr/>
              </a:pPr>
              <a:t>16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41B8C55-C167-40AD-8B62-1DD590C7AFC2}" type="slidenum">
              <a:rPr lang="en-US" sz="1200">
                <a:latin typeface="+mn-lt"/>
              </a:rPr>
              <a:pPr algn="r">
                <a:defRPr/>
              </a:pPr>
              <a:t>17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D0D6370-7C42-4873-841E-452058C05A18}" type="slidenum">
              <a:rPr lang="en-US" sz="1200">
                <a:latin typeface="+mn-lt"/>
              </a:rPr>
              <a:pPr algn="r">
                <a:defRPr/>
              </a:pPr>
              <a:t>18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7E24075-547C-443A-8868-55A452D3D1A2}" type="slidenum">
              <a:rPr lang="en-US" sz="1200">
                <a:latin typeface="+mn-lt"/>
              </a:rPr>
              <a:pPr algn="r">
                <a:defRPr/>
              </a:pPr>
              <a:t>19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AE6443F-64A2-4AA3-9A9D-6E95EF0CB316}" type="slidenum">
              <a:rPr lang="en-US" sz="1200">
                <a:latin typeface="+mn-lt"/>
              </a:rPr>
              <a:pPr algn="r">
                <a:defRPr/>
              </a:pPr>
              <a:t>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936436C-151B-414C-B53C-06AE34DFE3D9}" type="slidenum">
              <a:rPr lang="en-US" sz="1200">
                <a:latin typeface="+mn-lt"/>
              </a:rPr>
              <a:pPr algn="r">
                <a:defRPr/>
              </a:pPr>
              <a:t>20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496D4B8-25D8-4B43-B7E3-9585FA39D2A2}" type="slidenum">
              <a:rPr lang="en-US" sz="1200">
                <a:latin typeface="+mn-lt"/>
              </a:rPr>
              <a:pPr algn="r">
                <a:defRPr/>
              </a:pPr>
              <a:t>21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26E6EB5-85F1-43C9-B79D-C7D328615499}" type="slidenum">
              <a:rPr lang="en-US" sz="1200">
                <a:latin typeface="+mn-lt"/>
              </a:rPr>
              <a:pPr algn="r">
                <a:defRPr/>
              </a:pPr>
              <a:t>22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17A8BAA-7453-48C2-8744-7533F96D2EE5}" type="slidenum">
              <a:rPr lang="en-US" sz="1200">
                <a:latin typeface="+mn-lt"/>
              </a:rPr>
              <a:pPr algn="r">
                <a:defRPr/>
              </a:pPr>
              <a:t>23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E4F114A-BD51-4601-8605-722F021818EE}" type="slidenum">
              <a:rPr lang="en-US" sz="1200">
                <a:latin typeface="+mn-lt"/>
              </a:rPr>
              <a:pPr algn="r">
                <a:defRPr/>
              </a:pPr>
              <a:t>24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746215F-97A9-4711-8631-AB5DB5EB2F60}" type="slidenum">
              <a:rPr lang="en-US" sz="1200">
                <a:latin typeface="+mn-lt"/>
              </a:rPr>
              <a:pPr algn="r">
                <a:defRPr/>
              </a:pPr>
              <a:t>25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2B203A5-0764-498F-929A-6533526A52E9}" type="slidenum">
              <a:rPr lang="en-US" sz="1200">
                <a:latin typeface="+mn-lt"/>
              </a:rPr>
              <a:pPr algn="r">
                <a:defRPr/>
              </a:pPr>
              <a:t>26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A192C09-D965-4FDC-95D8-8E82EC04D4FE}" type="slidenum">
              <a:rPr lang="en-US" sz="1200">
                <a:latin typeface="+mn-lt"/>
              </a:rPr>
              <a:pPr algn="r">
                <a:defRPr/>
              </a:pPr>
              <a:t>27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1E9948D-412F-470B-8B59-769B194A7022}" type="slidenum">
              <a:rPr lang="en-US" sz="1200">
                <a:latin typeface="+mn-lt"/>
              </a:rPr>
              <a:pPr algn="r">
                <a:defRPr/>
              </a:pPr>
              <a:t>28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BB8460D-20D0-451C-9DA0-A022FA69C89A}" type="slidenum">
              <a:rPr lang="en-US" sz="1200">
                <a:latin typeface="+mn-lt"/>
              </a:rPr>
              <a:pPr algn="r">
                <a:defRPr/>
              </a:pPr>
              <a:t>29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C3A11DB-0C7B-4473-9FD7-ACCA22572D8C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4E17DC1-FF67-4488-B335-2B9372B55BC9}" type="slidenum">
              <a:rPr lang="en-US" sz="1200">
                <a:latin typeface="+mn-lt"/>
              </a:rPr>
              <a:pPr algn="r">
                <a:defRPr/>
              </a:pPr>
              <a:t>4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C0581E2-D3B6-4679-810A-2909DCB8714D}" type="slidenum">
              <a:rPr lang="en-US" sz="1200">
                <a:latin typeface="+mn-lt"/>
              </a:rPr>
              <a:pPr algn="r">
                <a:defRPr/>
              </a:pPr>
              <a:t>5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33DB6A1-7993-45E5-BCE4-E756C72634AF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9642562-AC01-46BF-B13D-72292FDA4EC0}" type="slidenum">
              <a:rPr lang="en-US" sz="1200">
                <a:latin typeface="+mn-lt"/>
              </a:rPr>
              <a:pPr algn="r"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269A699-3509-40CE-9D56-16DBD9A1577D}" type="slidenum">
              <a:rPr lang="en-US" sz="1200">
                <a:latin typeface="+mn-lt"/>
              </a:rPr>
              <a:pPr algn="r">
                <a:defRPr/>
              </a:pPr>
              <a:t>8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Rectangle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556FE79-D9BA-4330-86E4-BADF1865BFC1}" type="slidenum">
              <a:rPr lang="en-US" sz="1200">
                <a:latin typeface="+mn-lt"/>
              </a:rPr>
              <a:pPr algn="r">
                <a:defRPr/>
              </a:pPr>
              <a:t>9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46367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2"/>
          <p:cNvCxnSpPr/>
          <p:nvPr/>
        </p:nvCxnSpPr>
        <p:spPr>
          <a:xfrm>
            <a:off x="4708525" y="2662238"/>
            <a:ext cx="2971800" cy="1587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13"/>
          <p:cNvSpPr/>
          <p:nvPr/>
        </p:nvSpPr>
        <p:spPr>
          <a:xfrm>
            <a:off x="4540250" y="2644775"/>
            <a:ext cx="46038" cy="34925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774853"/>
            <a:ext cx="8305800" cy="85725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75299"/>
            <a:ext cx="8305800" cy="14859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99ADF1-CAFC-4DBE-A59C-F1D65CF07E4A}" type="datetime1">
              <a:rPr lang="en-US"/>
              <a:pPr>
                <a:defRPr/>
              </a:pPr>
              <a:t>8/14/13</a:t>
            </a:fld>
            <a:endParaRPr lang="en-US" sz="2000" dirty="0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731ABAD-E530-4154-9FE6-8CDFA69455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BCEE-6186-4C4A-86CB-52F27CDAD4D5}" type="datetime1">
              <a:rPr lang="en-US"/>
              <a:pPr>
                <a:defRPr/>
              </a:pPr>
              <a:t>8/14/13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D548C-71D0-408D-9E42-F816B12729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8EE1-B726-4A4E-AE4B-C4BC79E2F7FE}" type="datetime1">
              <a:rPr lang="en-US"/>
              <a:pPr>
                <a:defRPr/>
              </a:pPr>
              <a:t>8/14/13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14030-58EC-4845-BB1C-FDCDA4706F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B45B6-B991-4724-A849-1573E8937278}" type="datetime1">
              <a:rPr lang="en-US"/>
              <a:pPr>
                <a:defRPr/>
              </a:pPr>
              <a:t>8/14/13</a:t>
            </a:fld>
            <a:endParaRPr lang="en-US" sz="1400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3D95E-279D-412F-9487-4237BE5DD9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685800" y="3687763"/>
            <a:ext cx="7924800" cy="3175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28900"/>
            <a:ext cx="7924800" cy="10287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719148"/>
            <a:ext cx="7924800" cy="738552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F0ADD-5F7A-4D67-90AE-2B3A3409660E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DE177038-C88C-4D40-945A-DAD19C41C483}" type="slidenum">
              <a:rPr lang="en-US"/>
              <a:pPr>
                <a:defRPr/>
              </a:pPr>
              <a:t>‹#›</a:t>
            </a:fld>
            <a:endParaRPr lang="en-US" b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59936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2CF65-E766-4040-997E-5FD6B88EC050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8ED9E-FC6C-4F0A-B103-39DF64BAEA11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/>
          <p:nvPr/>
        </p:nvCxnSpPr>
        <p:spPr>
          <a:xfrm>
            <a:off x="563563" y="1635125"/>
            <a:ext cx="3748087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6"/>
          <p:cNvCxnSpPr/>
          <p:nvPr/>
        </p:nvCxnSpPr>
        <p:spPr>
          <a:xfrm>
            <a:off x="4754563" y="1635125"/>
            <a:ext cx="3749675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1651422"/>
            <a:ext cx="4038600" cy="293522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049695"/>
            <a:ext cx="4040188" cy="5715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8E1EB-594C-4806-97D5-0A69A2278650}" type="slidenum">
              <a:rPr lang="en-US"/>
              <a:pPr>
                <a:defRPr/>
              </a:pPr>
              <a:t>‹#›</a:t>
            </a:fld>
            <a:endParaRPr lang="en-US" sz="1600" b="0">
              <a:solidFill>
                <a:schemeClr val="tx2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D441F-FC2C-4A6D-82D5-66E73FF07570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14613-E126-4F44-A854-8C25D4A487D1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5A910EC8-25DE-48D2-8D04-EC4F7B7D67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1AD38-1014-4248-A2FA-CDC692D85409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8CF2AE8-2D8E-4722-8F51-2406ED71FB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342900"/>
            <a:ext cx="6248400" cy="4286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200150"/>
            <a:ext cx="1984248" cy="280035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342900"/>
            <a:ext cx="19812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EBA68-1685-4759-802B-7C241F7D1BFE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600" b="0"/>
            </a:lvl1pPr>
          </a:lstStyle>
          <a:p>
            <a:pPr>
              <a:defRPr/>
            </a:pPr>
            <a:fld id="{0534B943-46C9-42F9-B3EE-EFCE87261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342900"/>
            <a:ext cx="2057400" cy="8001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342900"/>
            <a:ext cx="6019800" cy="417195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200150"/>
            <a:ext cx="2057400" cy="33147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F8A1A-58D2-4F97-9FF0-FC42E3E11E4A}" type="datetime1">
              <a:rPr lang="en-US"/>
              <a:pPr>
                <a:defRPr/>
              </a:pPr>
              <a:t>8/14/13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341B7F50-0E3F-4210-B2E7-10141EF2B3D0}" type="slidenum">
              <a:rPr lang="en-US"/>
              <a:pPr>
                <a:defRPr/>
              </a:pPr>
              <a:t>‹#›</a:t>
            </a:fld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085850"/>
            <a:ext cx="82296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4652963"/>
            <a:ext cx="2590800" cy="287337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130244F-E04F-49B1-B23B-31297E5C81D7}" type="datetime1">
              <a:rPr lang="en-US"/>
              <a:pPr>
                <a:defRPr/>
              </a:pPr>
              <a:t>8/14/13</a:t>
            </a:fld>
            <a:endParaRPr lang="en-US" sz="14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4652963"/>
            <a:ext cx="3581400" cy="287337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4635500"/>
            <a:ext cx="609600" cy="3429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3F4297C-74A5-4608-96B9-A2A987A003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14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Homeless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Composer: Paul Simon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Artist: Kenya Boys Choir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Kenya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1433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Title: Jentens Le Moulin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Composer: Patriquin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Country: Canada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3277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El </a:t>
            </a:r>
            <a:r>
              <a:rPr lang="en-US" sz="4400" b="1" dirty="0" err="1" smtClean="0">
                <a:latin typeface="Century Gothic" pitchFamily="34" charset="0"/>
              </a:rPr>
              <a:t>Guyaboso</a:t>
            </a:r>
            <a:r>
              <a:rPr lang="en-US" sz="4400" b="1" dirty="0" smtClean="0">
                <a:latin typeface="Century Gothic" pitchFamily="34" charset="0"/>
              </a:rPr>
              <a:t> “The Liar”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</a:t>
            </a:r>
            <a:r>
              <a:rPr lang="en-US" sz="4400" b="1" dirty="0" smtClean="0">
                <a:latin typeface="Century Gothic" pitchFamily="34" charset="0"/>
              </a:rPr>
              <a:t>: Lopez-</a:t>
            </a:r>
            <a:r>
              <a:rPr lang="en-US" sz="4400" b="1" dirty="0" err="1" smtClean="0">
                <a:latin typeface="Century Gothic" pitchFamily="34" charset="0"/>
              </a:rPr>
              <a:t>Gavilan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Cuba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3481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Apamuy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Shungo</a:t>
            </a:r>
            <a:r>
              <a:rPr lang="en-US" sz="4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Arrang</a:t>
            </a:r>
            <a:r>
              <a:rPr lang="en-US" sz="4400" b="1" dirty="0" smtClean="0">
                <a:latin typeface="Century Gothic" pitchFamily="34" charset="0"/>
              </a:rPr>
              <a:t>er: Guevara 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Ecuador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3891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Title: Alma Llanera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Composer: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Country: Venezuela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4096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Salmo</a:t>
            </a:r>
            <a:r>
              <a:rPr lang="en-US" sz="4400" b="1" dirty="0" smtClean="0">
                <a:latin typeface="Century Gothic" pitchFamily="34" charset="0"/>
              </a:rPr>
              <a:t> 150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</a:t>
            </a:r>
            <a:r>
              <a:rPr lang="en-US" sz="4400" b="1" dirty="0" smtClean="0">
                <a:latin typeface="Century Gothic" pitchFamily="34" charset="0"/>
              </a:rPr>
              <a:t>: </a:t>
            </a:r>
            <a:r>
              <a:rPr lang="en-US" sz="4400" b="1" dirty="0" err="1" smtClean="0">
                <a:latin typeface="Century Gothic" pitchFamily="34" charset="0"/>
              </a:rPr>
              <a:t>Aguiar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Brazil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4301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Title: Rotala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Composer: Arr. Karlsons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Country: Latvia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4505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Title: Mouth Music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Composer: Arr. Keane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Country: Ireland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4710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Pilentze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Artist: Bulgarian Women’s Choir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Bulgaria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4915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Sa </a:t>
            </a:r>
            <a:r>
              <a:rPr lang="en-US" sz="4400" b="1" dirty="0" err="1" smtClean="0">
                <a:latin typeface="Century Gothic" pitchFamily="34" charset="0"/>
              </a:rPr>
              <a:t>skimrande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var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aldrig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havet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Artist: The Real Group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Composer: arr. </a:t>
            </a:r>
            <a:r>
              <a:rPr lang="en-US" sz="4400" b="1" dirty="0" err="1" smtClean="0">
                <a:latin typeface="Century Gothic" pitchFamily="34" charset="0"/>
              </a:rPr>
              <a:t>Edenroth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Sweden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5120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Le </a:t>
            </a:r>
            <a:r>
              <a:rPr lang="en-US" sz="4400" b="1" dirty="0" err="1" smtClean="0">
                <a:latin typeface="Century Gothic" pitchFamily="34" charset="0"/>
              </a:rPr>
              <a:t>Marseilleise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Artist: French Army Choir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France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5325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sz="4400" b="1" dirty="0" smtClean="0">
                <a:latin typeface="Century Gothic" pitchFamily="34" charset="0"/>
              </a:rPr>
              <a:t>Title</a:t>
            </a:r>
            <a:r>
              <a:rPr lang="en-US" sz="4400" b="1" dirty="0">
                <a:latin typeface="Century Gothic" pitchFamily="34" charset="0"/>
              </a:rPr>
              <a:t>: </a:t>
            </a:r>
            <a:r>
              <a:rPr lang="en-US" sz="4400" b="1" dirty="0" smtClean="0">
                <a:latin typeface="Century Gothic" pitchFamily="34" charset="0"/>
              </a:rPr>
              <a:t>'</a:t>
            </a:r>
            <a:r>
              <a:rPr lang="en-US" sz="4400" b="1" dirty="0" err="1" smtClean="0">
                <a:latin typeface="Century Gothic" pitchFamily="34" charset="0"/>
              </a:rPr>
              <a:t>Iningi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Liyabou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Ububende</a:t>
            </a:r>
            <a:r>
              <a:rPr lang="en-US" sz="4400" b="1" dirty="0" smtClean="0">
                <a:latin typeface="Century Gothic" pitchFamily="34" charset="0"/>
              </a:rPr>
              <a:t> (Because I Love You)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Artist: Ladysmith Black </a:t>
            </a:r>
            <a:r>
              <a:rPr lang="en-US" sz="4400" b="1" dirty="0" err="1" smtClean="0">
                <a:latin typeface="Century Gothic" pitchFamily="34" charset="0"/>
              </a:rPr>
              <a:t>Mambazo</a:t>
            </a:r>
            <a:r>
              <a:rPr lang="en-US" sz="4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South Africa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1638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Title: Khorumi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Composer: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Country: George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5529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Title: Still, Still, Still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Composer: Arr. Jeffers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Country: Austria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5734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Shchedrik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Composer: </a:t>
            </a:r>
            <a:r>
              <a:rPr lang="en-US" sz="4400" b="1" dirty="0" err="1" smtClean="0">
                <a:latin typeface="Century Gothic" pitchFamily="34" charset="0"/>
              </a:rPr>
              <a:t>Leontovych</a:t>
            </a:r>
            <a:r>
              <a:rPr lang="en-US" sz="4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Ukraine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5939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>
                <a:latin typeface="Century Gothic"/>
                <a:cs typeface="Century Gothic"/>
              </a:rPr>
              <a:t>Dyby</a:t>
            </a:r>
            <a:r>
              <a:rPr lang="en-US" sz="4400" b="1" dirty="0">
                <a:latin typeface="Century Gothic"/>
                <a:cs typeface="Century Gothic"/>
              </a:rPr>
              <a:t> </a:t>
            </a:r>
            <a:r>
              <a:rPr lang="en-US" sz="4400" b="1" dirty="0" err="1">
                <a:latin typeface="Century Gothic"/>
                <a:cs typeface="Century Gothic"/>
              </a:rPr>
              <a:t>Byla</a:t>
            </a:r>
            <a:r>
              <a:rPr lang="en-US" sz="4400" b="1" dirty="0">
                <a:latin typeface="Century Gothic"/>
                <a:cs typeface="Century Gothic"/>
              </a:rPr>
              <a:t> </a:t>
            </a:r>
            <a:r>
              <a:rPr lang="en-US" sz="4400" b="1" dirty="0" err="1">
                <a:latin typeface="Century Gothic"/>
                <a:cs typeface="Century Gothic"/>
              </a:rPr>
              <a:t>Kosa</a:t>
            </a:r>
            <a:r>
              <a:rPr lang="en-US" sz="4400" b="1" dirty="0">
                <a:latin typeface="Century Gothic"/>
                <a:cs typeface="Century Gothic"/>
              </a:rPr>
              <a:t> </a:t>
            </a:r>
            <a:r>
              <a:rPr lang="en-US" sz="4400" b="1" dirty="0" err="1">
                <a:latin typeface="Century Gothic"/>
                <a:cs typeface="Century Gothic"/>
              </a:rPr>
              <a:t>Nabrosena</a:t>
            </a:r>
            <a:endParaRPr lang="en-US" sz="4400" b="1" dirty="0" smtClean="0">
              <a:latin typeface="Century Gothic"/>
              <a:cs typeface="Century Gothic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Composer: Dvorak/Janacek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Czech Republic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6144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Barbara Allen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Artists: Andreas Scholl and Joan Baez 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England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6349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Hora</a:t>
            </a:r>
            <a:r>
              <a:rPr lang="en-US" sz="4400" b="1" dirty="0" smtClean="0">
                <a:latin typeface="Century Gothic" pitchFamily="34" charset="0"/>
              </a:rPr>
              <a:t>!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Artist: </a:t>
            </a:r>
            <a:r>
              <a:rPr lang="en-US" sz="4400" b="1" dirty="0" err="1" smtClean="0">
                <a:latin typeface="Century Gothic" pitchFamily="34" charset="0"/>
              </a:rPr>
              <a:t>Quink</a:t>
            </a:r>
            <a:r>
              <a:rPr lang="en-US" sz="4400" b="1" dirty="0" smtClean="0">
                <a:latin typeface="Century Gothic" pitchFamily="34" charset="0"/>
              </a:rPr>
              <a:t> Vocal Ensemble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Israel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6553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Loch Lomond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Arranger: Jonathan Quick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Scotland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6758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Ich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hab</a:t>
            </a:r>
            <a:r>
              <a:rPr lang="en-US" sz="4400" b="1" dirty="0" smtClean="0">
                <a:latin typeface="Century Gothic" pitchFamily="34" charset="0"/>
              </a:rPr>
              <a:t> die </a:t>
            </a:r>
            <a:r>
              <a:rPr lang="en-US" sz="4400" b="1" dirty="0" err="1" smtClean="0">
                <a:latin typeface="Century Gothic" pitchFamily="34" charset="0"/>
              </a:rPr>
              <a:t>Nacht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Arranger: Wolfram </a:t>
            </a:r>
            <a:r>
              <a:rPr lang="en-US" sz="4400" b="1" dirty="0" err="1" smtClean="0">
                <a:latin typeface="Century Gothic" pitchFamily="34" charset="0"/>
              </a:rPr>
              <a:t>Buchenberg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Germany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6963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6096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El Vito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Arranger: Mack </a:t>
            </a:r>
            <a:r>
              <a:rPr lang="en-US" sz="4400" b="1" dirty="0" err="1" smtClean="0">
                <a:latin typeface="Century Gothic" pitchFamily="34" charset="0"/>
              </a:rPr>
              <a:t>Wilberg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Spain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7168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6096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O Sole Mio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Artists: “The Three Tenors”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Luciano Pavarotti, </a:t>
            </a:r>
            <a:r>
              <a:rPr lang="en-US" sz="4400" b="1" dirty="0" err="1" smtClean="0">
                <a:latin typeface="Century Gothic" pitchFamily="34" charset="0"/>
              </a:rPr>
              <a:t>Placido</a:t>
            </a:r>
            <a:r>
              <a:rPr lang="en-US" sz="4400" b="1" dirty="0" smtClean="0">
                <a:latin typeface="Century Gothic" pitchFamily="34" charset="0"/>
              </a:rPr>
              <a:t> Domingo, and Jose Carreras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Italy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7373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6096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Betelehemu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Composer: </a:t>
            </a:r>
            <a:r>
              <a:rPr lang="en-US" sz="4400" b="1" dirty="0" err="1" smtClean="0">
                <a:latin typeface="Century Gothic" pitchFamily="34" charset="0"/>
              </a:rPr>
              <a:t>Olatunji</a:t>
            </a:r>
            <a:r>
              <a:rPr lang="en-US" sz="4400" b="1" dirty="0" smtClean="0">
                <a:latin typeface="Century Gothic" pitchFamily="34" charset="0"/>
              </a:rPr>
              <a:t>/Brooks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Nigeria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1843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Title: Naiman Sharag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Composer: Se Enkhbayar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Country: Mongolia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2048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Balleilakka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Composer: </a:t>
            </a:r>
            <a:r>
              <a:rPr lang="en-US" sz="4400" b="1" dirty="0" err="1" smtClean="0">
                <a:latin typeface="Century Gothic" pitchFamily="34" charset="0"/>
              </a:rPr>
              <a:t>Rahman</a:t>
            </a:r>
            <a:r>
              <a:rPr lang="en-US" sz="4400" b="1" dirty="0" smtClean="0">
                <a:latin typeface="Century Gothic" pitchFamily="34" charset="0"/>
              </a:rPr>
              <a:t>/Sperry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India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22530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Title: Pengyou Ting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Composer: Arr. Jennings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smtClean="0">
                <a:latin typeface="Century Gothic" pitchFamily="34" charset="0"/>
              </a:rPr>
              <a:t>Country: China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smtClean="0">
              <a:latin typeface="Century Gothic" pitchFamily="34" charset="0"/>
            </a:endParaRPr>
          </a:p>
        </p:txBody>
      </p:sp>
      <p:sp>
        <p:nvSpPr>
          <p:cNvPr id="24578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Diu Diu Dang A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Composer</a:t>
            </a:r>
            <a:r>
              <a:rPr lang="en-US" sz="4400" b="1" dirty="0" smtClean="0">
                <a:latin typeface="Century Gothic" pitchFamily="34" charset="0"/>
              </a:rPr>
              <a:t>: </a:t>
            </a:r>
            <a:r>
              <a:rPr lang="en-US" sz="4400" b="1" dirty="0" err="1" smtClean="0">
                <a:latin typeface="Century Gothic" pitchFamily="34" charset="0"/>
              </a:rPr>
              <a:t>Chien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Taiwan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26626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Pok-Pok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Alimpako</a:t>
            </a:r>
            <a:r>
              <a:rPr lang="en-US" sz="4400" b="1" dirty="0" smtClean="0">
                <a:latin typeface="Century Gothic" pitchFamily="34" charset="0"/>
              </a:rPr>
              <a:t>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Artist: </a:t>
            </a:r>
            <a:r>
              <a:rPr lang="en-US" sz="4400" b="1" dirty="0" err="1" smtClean="0">
                <a:latin typeface="Century Gothic" pitchFamily="34" charset="0"/>
              </a:rPr>
              <a:t>Phillipine</a:t>
            </a:r>
            <a:r>
              <a:rPr lang="en-US" sz="4400" b="1" dirty="0" smtClean="0">
                <a:latin typeface="Century Gothic" pitchFamily="34" charset="0"/>
              </a:rPr>
              <a:t> Madrigal Singers 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</a:t>
            </a:r>
            <a:r>
              <a:rPr lang="en-US" sz="4400" b="1" dirty="0" err="1" smtClean="0">
                <a:latin typeface="Century Gothic" pitchFamily="34" charset="0"/>
              </a:rPr>
              <a:t>Phillipines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28674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sz="half" idx="4294967295"/>
          </p:nvPr>
        </p:nvSpPr>
        <p:spPr>
          <a:xfrm>
            <a:off x="609600" y="1352550"/>
            <a:ext cx="8305800" cy="35814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Title: </a:t>
            </a:r>
            <a:r>
              <a:rPr lang="en-US" sz="4400" b="1" dirty="0" err="1" smtClean="0">
                <a:latin typeface="Century Gothic" pitchFamily="34" charset="0"/>
              </a:rPr>
              <a:t>Potong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err="1" smtClean="0">
                <a:latin typeface="Century Gothic" pitchFamily="34" charset="0"/>
              </a:rPr>
              <a:t>Padi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r>
              <a:rPr lang="en-US" sz="4400" b="1" dirty="0" smtClean="0">
                <a:latin typeface="Century Gothic" pitchFamily="34" charset="0"/>
              </a:rPr>
              <a:t> </a:t>
            </a: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r>
              <a:rPr lang="en-US" sz="4400" b="1" dirty="0" smtClean="0">
                <a:latin typeface="Century Gothic" pitchFamily="34" charset="0"/>
              </a:rPr>
              <a:t>Country: Malaysia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44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500" b="1" dirty="0" smtClean="0">
              <a:latin typeface="Century Gothic" pitchFamily="34" charset="0"/>
            </a:endParaRPr>
          </a:p>
        </p:txBody>
      </p:sp>
      <p:sp>
        <p:nvSpPr>
          <p:cNvPr id="30722" name="Rectangle 2"/>
          <p:cNvSpPr>
            <a:spLocks noGrp="1"/>
          </p:cNvSpPr>
          <p:nvPr>
            <p:ph sz="half" idx="4294967295"/>
          </p:nvPr>
        </p:nvSpPr>
        <p:spPr>
          <a:xfrm>
            <a:off x="990600" y="590550"/>
            <a:ext cx="7162800" cy="533400"/>
          </a:xfrm>
        </p:spPr>
        <p:txBody>
          <a:bodyPr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en-US" sz="3200" dirty="0" smtClean="0">
                <a:latin typeface="Century Gothic" pitchFamily="34" charset="0"/>
              </a:rPr>
              <a:t>World Music Listening</a:t>
            </a: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  <a:p>
            <a:pPr marL="0" indent="0" eaLnBrk="1" hangingPunct="1">
              <a:buFont typeface="Wingdings 2" pitchFamily="18" charset="2"/>
              <a:buNone/>
            </a:pPr>
            <a:endParaRPr lang="en-US" sz="3200" b="1" dirty="0" smtClean="0"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484</Words>
  <Application>Microsoft Macintosh PowerPoint</Application>
  <PresentationFormat>On-screen Show (16:9)</PresentationFormat>
  <Paragraphs>292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9</cp:revision>
  <dcterms:created xsi:type="dcterms:W3CDTF">2012-08-22T08:20:10Z</dcterms:created>
  <dcterms:modified xsi:type="dcterms:W3CDTF">2013-08-14T07:58:46Z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